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3" r:id="rId24"/>
    <p:sldId id="279" r:id="rId25"/>
    <p:sldId id="280" r:id="rId26"/>
    <p:sldId id="284" r:id="rId27"/>
    <p:sldId id="285" r:id="rId28"/>
    <p:sldId id="286" r:id="rId29"/>
    <p:sldId id="281" r:id="rId30"/>
    <p:sldId id="282" r:id="rId31"/>
  </p:sldIdLst>
  <p:sldSz cx="12192000" cy="6858000"/>
  <p:notesSz cx="6858000" cy="9144000"/>
  <p:photoAlbum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36B45-912A-B680-87B2-3CBCAF35B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DEB970-C954-485F-AFE4-941339FA0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5E8900-145A-BDB6-B0AB-32DF9A60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1CDD28-34D6-2FFE-8875-C28F84AEA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A383D6-D49E-1F85-59BD-EFF37CE0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814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765D4-88D5-FF0D-6F66-D4DB69B0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C5A8F2-C728-C3DF-AC44-6279427F6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3C6243-12E7-6569-22AA-86DD4622B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D7B8B4-45BF-D29E-A905-5EF5C359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07C775-5DEC-1A91-1830-37C66B8F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0265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AA6320-F622-34A9-33D0-CC95A1C9B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AF7455D-0044-DD93-DC88-AD1BBEB37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51BBEC-7671-3BDD-49E4-24B801B3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27C993-2235-A753-2BE3-A7ED26A4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835270-3FE5-F5E0-3C94-C2355C39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921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C6358-D889-2074-1A4F-A98EDD48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3BFBE1-C618-BA7C-EAEA-9AA86CAF9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354C13-F7C1-9E0D-7295-8E59F1F6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9F5FF6-AAB6-89EC-7D29-E64E880B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ADB426-1CA1-606E-1D22-696A05E8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5740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A5271-A611-5BC4-47C1-730D749D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122B93-F15E-1918-489E-23D948E42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AD0AFF-E8DA-04F3-FE21-BE0E880B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39753D-A089-E609-AA77-A7F06C4B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6F3AE-F6FE-88FF-CF31-CD80F6A6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011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B3ED6-BAE8-EB09-0284-E32E9EEC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76442C-A542-4481-9BE3-2B7EFE9E3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8E7337-D6CF-0BDB-DB32-5AF607221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C073D7-8D07-A5EA-4F36-046F1E961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8FDD3D-B5AF-5332-9F76-A980121A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21EEBF-C56C-9D16-DE73-0B878777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3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13478-86EE-ADB8-8F10-676B1045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71F689-B8E3-D91A-4769-62F00ABEB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489085-214B-04DF-3550-C3E358B63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B7C8A6-85AC-185D-C9FF-559F1DA8A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786917-05BF-9605-BA5B-BCBCB71CC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95B9872-C935-1CC0-FA5C-61A9E8D9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D606E7-F43C-71F5-91BE-A4A6F725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47567B-06CD-4EBA-CB79-B3CB6B6A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7838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D4EAC-8D95-4B97-4A6E-823D3F00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15A4ADB-F669-6521-1706-C785C54C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363443-297F-A280-4B25-7D149481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D0A1F1-AD1F-5B59-A4BE-89FE7F74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155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E85EB9-AD7D-37DE-A342-F7897378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7A00C1E-3E3F-2C92-2F3E-F2CA39E0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BFA434-A288-B4DB-32A2-81A691C5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689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07EA9-EF54-6640-B873-14D85FE0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1E0655-B2E4-5C1F-2ABC-5DF965133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473585-C8BC-0A27-1E86-0BD428A10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9CB9DE-65A6-CDCB-7CFD-04CEC197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B9DC1D-24D5-A14C-0413-094B6D51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CD2514-CA23-8B8D-3B3F-F85DE298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09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D0A9C-BDE1-3E30-AA74-3E182AEE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EA0A25-A613-528F-31ED-337A66A5E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CE3F62-E6BA-05D3-F681-15D22BCB0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CF62F3-E24C-9166-4814-59BC20BC6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AA74B7-0AFA-CFD9-9882-C11DDB76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3EDE0A-E03C-81A9-1211-DCB0D01C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216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4F2A23-D4BD-7AAC-A742-B8D9F2781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5C4EB4-ED98-A3A1-13F7-B0B460067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E94410-94DC-E01E-653C-149B38376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FFC6E-4929-47F8-AC10-E0B47AEBF2EA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3A8CF0-3CE8-5C01-2B25-17B8CFF9E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4E9843-8EDC-29BA-FF83-4BDE8D0E0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95105-7690-4DF1-A8A2-559BBF31AA2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784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7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1">
            <a:extLst>
              <a:ext uri="{FF2B5EF4-FFF2-40B4-BE49-F238E27FC236}">
                <a16:creationId xmlns:a16="http://schemas.microsoft.com/office/drawing/2014/main" id="{43B12EFB-2BF3-4690-E586-FD1AF1B8E3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9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10">
            <a:extLst>
              <a:ext uri="{FF2B5EF4-FFF2-40B4-BE49-F238E27FC236}">
                <a16:creationId xmlns:a16="http://schemas.microsoft.com/office/drawing/2014/main" id="{79497A8B-5F28-C43B-65CD-38C2B34948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9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12">
            <a:extLst>
              <a:ext uri="{FF2B5EF4-FFF2-40B4-BE49-F238E27FC236}">
                <a16:creationId xmlns:a16="http://schemas.microsoft.com/office/drawing/2014/main" id="{3100739D-8C92-A4B2-3871-59F82EF34F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13">
            <a:extLst>
              <a:ext uri="{FF2B5EF4-FFF2-40B4-BE49-F238E27FC236}">
                <a16:creationId xmlns:a16="http://schemas.microsoft.com/office/drawing/2014/main" id="{9B25584E-0060-537A-7A74-74637AA5CE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4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14">
            <a:extLst>
              <a:ext uri="{FF2B5EF4-FFF2-40B4-BE49-F238E27FC236}">
                <a16:creationId xmlns:a16="http://schemas.microsoft.com/office/drawing/2014/main" id="{D8749780-18ED-2C42-7BC8-6E9984ABA4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99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15">
            <a:extLst>
              <a:ext uri="{FF2B5EF4-FFF2-40B4-BE49-F238E27FC236}">
                <a16:creationId xmlns:a16="http://schemas.microsoft.com/office/drawing/2014/main" id="{B8C40B22-FEE8-1025-495C-08295DD160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3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16">
            <a:extLst>
              <a:ext uri="{FF2B5EF4-FFF2-40B4-BE49-F238E27FC236}">
                <a16:creationId xmlns:a16="http://schemas.microsoft.com/office/drawing/2014/main" id="{8234D399-E751-873B-17A8-1FF2204621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6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17">
            <a:extLst>
              <a:ext uri="{FF2B5EF4-FFF2-40B4-BE49-F238E27FC236}">
                <a16:creationId xmlns:a16="http://schemas.microsoft.com/office/drawing/2014/main" id="{9CC4DB3E-0FBF-1C3D-C28F-24B8EC8362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8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18">
            <a:extLst>
              <a:ext uri="{FF2B5EF4-FFF2-40B4-BE49-F238E27FC236}">
                <a16:creationId xmlns:a16="http://schemas.microsoft.com/office/drawing/2014/main" id="{A52C1C91-E0C3-C283-18AD-CBD60FB986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89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18-1">
            <a:extLst>
              <a:ext uri="{FF2B5EF4-FFF2-40B4-BE49-F238E27FC236}">
                <a16:creationId xmlns:a16="http://schemas.microsoft.com/office/drawing/2014/main" id="{768E5912-0FAE-A838-34C9-827988E444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9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19">
            <a:extLst>
              <a:ext uri="{FF2B5EF4-FFF2-40B4-BE49-F238E27FC236}">
                <a16:creationId xmlns:a16="http://schemas.microsoft.com/office/drawing/2014/main" id="{A6004DBC-D0A7-E987-DCB1-76B71B1AE5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2">
            <a:extLst>
              <a:ext uri="{FF2B5EF4-FFF2-40B4-BE49-F238E27FC236}">
                <a16:creationId xmlns:a16="http://schemas.microsoft.com/office/drawing/2014/main" id="{F91000B0-887A-36C0-BB02-AE8D4E2B65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20">
            <a:extLst>
              <a:ext uri="{FF2B5EF4-FFF2-40B4-BE49-F238E27FC236}">
                <a16:creationId xmlns:a16="http://schemas.microsoft.com/office/drawing/2014/main" id="{C4E461A3-AED9-3D46-E4AD-7EED3E4CA5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22">
            <a:extLst>
              <a:ext uri="{FF2B5EF4-FFF2-40B4-BE49-F238E27FC236}">
                <a16:creationId xmlns:a16="http://schemas.microsoft.com/office/drawing/2014/main" id="{4362C9B5-C602-8F66-DD94-4E2C678C86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22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23">
            <a:extLst>
              <a:ext uri="{FF2B5EF4-FFF2-40B4-BE49-F238E27FC236}">
                <a16:creationId xmlns:a16="http://schemas.microsoft.com/office/drawing/2014/main" id="{4A99BBFA-20F5-F82B-E1BA-417C8C470B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70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1BFD37-69C5-84B5-799E-67E70F0BE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43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25">
            <a:extLst>
              <a:ext uri="{FF2B5EF4-FFF2-40B4-BE49-F238E27FC236}">
                <a16:creationId xmlns:a16="http://schemas.microsoft.com/office/drawing/2014/main" id="{35CDD7BC-F6DA-2731-6350-927B2EDFD2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20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26">
            <a:extLst>
              <a:ext uri="{FF2B5EF4-FFF2-40B4-BE49-F238E27FC236}">
                <a16:creationId xmlns:a16="http://schemas.microsoft.com/office/drawing/2014/main" id="{1AE107C1-7B84-FCC8-6A5A-FF512E22D3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73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E2E716-E860-F0CA-4B8D-AC39E4352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94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0CD97F-CE04-DF51-AB51-D6FCE9E73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54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219E5E-0A1C-5554-F2D8-4E1EBA409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11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28">
            <a:extLst>
              <a:ext uri="{FF2B5EF4-FFF2-40B4-BE49-F238E27FC236}">
                <a16:creationId xmlns:a16="http://schemas.microsoft.com/office/drawing/2014/main" id="{9E09A982-ED1A-742E-6CC1-AE562774E0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3">
            <a:extLst>
              <a:ext uri="{FF2B5EF4-FFF2-40B4-BE49-F238E27FC236}">
                <a16:creationId xmlns:a16="http://schemas.microsoft.com/office/drawing/2014/main" id="{F037C2E6-ADCD-EFB3-F94A-C649B8F0C5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40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29">
            <a:extLst>
              <a:ext uri="{FF2B5EF4-FFF2-40B4-BE49-F238E27FC236}">
                <a16:creationId xmlns:a16="http://schemas.microsoft.com/office/drawing/2014/main" id="{132E4BEE-3D2B-3717-9DBE-FB5FD10449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3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4">
            <a:extLst>
              <a:ext uri="{FF2B5EF4-FFF2-40B4-BE49-F238E27FC236}">
                <a16:creationId xmlns:a16="http://schemas.microsoft.com/office/drawing/2014/main" id="{E2599C94-50AB-4A76-A6EB-FB4C099D50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5">
            <a:extLst>
              <a:ext uri="{FF2B5EF4-FFF2-40B4-BE49-F238E27FC236}">
                <a16:creationId xmlns:a16="http://schemas.microsoft.com/office/drawing/2014/main" id="{75D9BCAC-935D-B2A8-7376-1DF8F09D05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8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6">
            <a:extLst>
              <a:ext uri="{FF2B5EF4-FFF2-40B4-BE49-F238E27FC236}">
                <a16:creationId xmlns:a16="http://schemas.microsoft.com/office/drawing/2014/main" id="{3D8493D3-1FCB-1209-AEA7-0A05419F6B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7">
            <a:extLst>
              <a:ext uri="{FF2B5EF4-FFF2-40B4-BE49-F238E27FC236}">
                <a16:creationId xmlns:a16="http://schemas.microsoft.com/office/drawing/2014/main" id="{CD351D6E-B193-5556-03C1-842B3CE467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2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8">
            <a:extLst>
              <a:ext uri="{FF2B5EF4-FFF2-40B4-BE49-F238E27FC236}">
                <a16:creationId xmlns:a16="http://schemas.microsoft.com/office/drawing/2014/main" id="{36A5DA34-D412-C299-EDDA-54CBFBBD7E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A9">
            <a:extLst>
              <a:ext uri="{FF2B5EF4-FFF2-40B4-BE49-F238E27FC236}">
                <a16:creationId xmlns:a16="http://schemas.microsoft.com/office/drawing/2014/main" id="{1C8F037A-B221-C07A-6013-CBEC1E5D92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434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0</Words>
  <Application>Microsoft Office PowerPoint</Application>
  <PresentationFormat>Panorámica</PresentationFormat>
  <Paragraphs>0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JuanPa D</dc:creator>
  <cp:lastModifiedBy>Diana Moya</cp:lastModifiedBy>
  <cp:revision>3</cp:revision>
  <dcterms:created xsi:type="dcterms:W3CDTF">2022-12-02T07:32:03Z</dcterms:created>
  <dcterms:modified xsi:type="dcterms:W3CDTF">2023-02-11T16:14:56Z</dcterms:modified>
</cp:coreProperties>
</file>